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4.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notesSlides/notesSlide6.xml" ContentType="application/vnd.openxmlformats-officedocument.presentationml.notesSlide+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notesSlides/notesSlide7.xml" ContentType="application/vnd.openxmlformats-officedocument.presentationml.notesSlide+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notesSlides/notesSlide8.xml" ContentType="application/vnd.openxmlformats-officedocument.presentationml.notesSlide+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notesSlides/notesSlide9.xml" ContentType="application/vnd.openxmlformats-officedocument.presentationml.notesSlide+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notesSlides/notesSlide10.xml" ContentType="application/vnd.openxmlformats-officedocument.presentationml.notesSlide+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notesSlides/notesSlide11.xml" ContentType="application/vnd.openxmlformats-officedocument.presentationml.notesSlide+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notesSlides/notesSlide12.xml" ContentType="application/vnd.openxmlformats-officedocument.presentationml.notesSlide+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13.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5"/>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325" r:id="rId71"/>
    <p:sldId id="430" r:id="rId72"/>
    <p:sldId id="418" r:id="rId73"/>
    <p:sldId id="267" r:id="rId74"/>
    <p:sldId id="268" r:id="rId75"/>
    <p:sldId id="419" r:id="rId76"/>
    <p:sldId id="420" r:id="rId77"/>
    <p:sldId id="421" r:id="rId78"/>
    <p:sldId id="422" r:id="rId79"/>
    <p:sldId id="423" r:id="rId80"/>
    <p:sldId id="424" r:id="rId81"/>
    <p:sldId id="425" r:id="rId82"/>
    <p:sldId id="426" r:id="rId83"/>
    <p:sldId id="427" r:id="rId84"/>
    <p:sldId id="354" r:id="rId85"/>
    <p:sldId id="388" r:id="rId86"/>
    <p:sldId id="554" r:id="rId87"/>
    <p:sldId id="555" r:id="rId88"/>
    <p:sldId id="428" r:id="rId89"/>
    <p:sldId id="429" r:id="rId90"/>
    <p:sldId id="340" r:id="rId91"/>
    <p:sldId id="305" r:id="rId92"/>
    <p:sldId id="558" r:id="rId93"/>
    <p:sldId id="560" r:id="rId94"/>
    <p:sldId id="559" r:id="rId95"/>
    <p:sldId id="265" r:id="rId96"/>
    <p:sldId id="443" r:id="rId97"/>
    <p:sldId id="444" r:id="rId98"/>
    <p:sldId id="550" r:id="rId99"/>
    <p:sldId id="445" r:id="rId100"/>
    <p:sldId id="389" r:id="rId101"/>
    <p:sldId id="266" r:id="rId102"/>
    <p:sldId id="300" r:id="rId103"/>
    <p:sldId id="301" r:id="rId104"/>
    <p:sldId id="448" r:id="rId105"/>
    <p:sldId id="302" r:id="rId106"/>
    <p:sldId id="303" r:id="rId107"/>
    <p:sldId id="470" r:id="rId108"/>
    <p:sldId id="390" r:id="rId109"/>
    <p:sldId id="552" r:id="rId110"/>
    <p:sldId id="391" r:id="rId111"/>
    <p:sldId id="364" r:id="rId112"/>
    <p:sldId id="452" r:id="rId113"/>
    <p:sldId id="453" r:id="rId114"/>
    <p:sldId id="446" r:id="rId115"/>
    <p:sldId id="447" r:id="rId116"/>
    <p:sldId id="362" r:id="rId117"/>
    <p:sldId id="363" r:id="rId118"/>
    <p:sldId id="449" r:id="rId119"/>
    <p:sldId id="450" r:id="rId120"/>
    <p:sldId id="451" r:id="rId121"/>
    <p:sldId id="454" r:id="rId122"/>
    <p:sldId id="455" r:id="rId123"/>
    <p:sldId id="456" r:id="rId124"/>
    <p:sldId id="457" r:id="rId125"/>
    <p:sldId id="538" r:id="rId126"/>
    <p:sldId id="458" r:id="rId127"/>
    <p:sldId id="459" r:id="rId128"/>
    <p:sldId id="460" r:id="rId129"/>
    <p:sldId id="431" r:id="rId130"/>
    <p:sldId id="432" r:id="rId131"/>
    <p:sldId id="461" r:id="rId132"/>
    <p:sldId id="433" r:id="rId133"/>
    <p:sldId id="462" r:id="rId134"/>
    <p:sldId id="463" r:id="rId135"/>
    <p:sldId id="464" r:id="rId136"/>
    <p:sldId id="468" r:id="rId137"/>
    <p:sldId id="465" r:id="rId138"/>
    <p:sldId id="469" r:id="rId139"/>
    <p:sldId id="466" r:id="rId140"/>
    <p:sldId id="467" r:id="rId141"/>
    <p:sldId id="471" r:id="rId142"/>
    <p:sldId id="472" r:id="rId143"/>
    <p:sldId id="473" r:id="rId144"/>
    <p:sldId id="474" r:id="rId145"/>
    <p:sldId id="475" r:id="rId146"/>
    <p:sldId id="478" r:id="rId147"/>
    <p:sldId id="479" r:id="rId148"/>
    <p:sldId id="306" r:id="rId149"/>
    <p:sldId id="480" r:id="rId150"/>
    <p:sldId id="309" r:id="rId151"/>
    <p:sldId id="482" r:id="rId152"/>
    <p:sldId id="311" r:id="rId153"/>
    <p:sldId id="481" r:id="rId154"/>
    <p:sldId id="483" r:id="rId155"/>
    <p:sldId id="484" r:id="rId156"/>
    <p:sldId id="485" r:id="rId157"/>
    <p:sldId id="487" r:id="rId158"/>
    <p:sldId id="488" r:id="rId159"/>
    <p:sldId id="486" r:id="rId160"/>
    <p:sldId id="489" r:id="rId161"/>
    <p:sldId id="490" r:id="rId162"/>
    <p:sldId id="491" r:id="rId163"/>
    <p:sldId id="492" r:id="rId164"/>
    <p:sldId id="493" r:id="rId165"/>
    <p:sldId id="494" r:id="rId166"/>
    <p:sldId id="304" r:id="rId167"/>
    <p:sldId id="496" r:id="rId168"/>
    <p:sldId id="497" r:id="rId169"/>
    <p:sldId id="495" r:id="rId170"/>
    <p:sldId id="499" r:id="rId171"/>
    <p:sldId id="498" r:id="rId172"/>
    <p:sldId id="500" r:id="rId173"/>
    <p:sldId id="501" r:id="rId174"/>
    <p:sldId id="502" r:id="rId175"/>
    <p:sldId id="503" r:id="rId176"/>
    <p:sldId id="504" r:id="rId177"/>
    <p:sldId id="505" r:id="rId178"/>
    <p:sldId id="506" r:id="rId179"/>
    <p:sldId id="507" r:id="rId180"/>
    <p:sldId id="508" r:id="rId181"/>
    <p:sldId id="509" r:id="rId182"/>
    <p:sldId id="510" r:id="rId183"/>
    <p:sldId id="511" r:id="rId184"/>
    <p:sldId id="512" r:id="rId185"/>
    <p:sldId id="513" r:id="rId186"/>
    <p:sldId id="514" r:id="rId187"/>
    <p:sldId id="525" r:id="rId188"/>
    <p:sldId id="526" r:id="rId189"/>
    <p:sldId id="527" r:id="rId190"/>
    <p:sldId id="528" r:id="rId191"/>
    <p:sldId id="529" r:id="rId192"/>
    <p:sldId id="531" r:id="rId193"/>
    <p:sldId id="532" r:id="rId194"/>
    <p:sldId id="533" r:id="rId195"/>
    <p:sldId id="534" r:id="rId196"/>
    <p:sldId id="535" r:id="rId197"/>
    <p:sldId id="536" r:id="rId198"/>
    <p:sldId id="537" r:id="rId199"/>
    <p:sldId id="561" r:id="rId200"/>
    <p:sldId id="541" r:id="rId201"/>
    <p:sldId id="278" r:id="rId202"/>
    <p:sldId id="371" r:id="rId203"/>
    <p:sldId id="344" r:id="rId204"/>
    <p:sldId id="345" r:id="rId205"/>
    <p:sldId id="323" r:id="rId206"/>
    <p:sldId id="542" r:id="rId207"/>
    <p:sldId id="543" r:id="rId208"/>
    <p:sldId id="546" r:id="rId209"/>
    <p:sldId id="544" r:id="rId210"/>
    <p:sldId id="545" r:id="rId211"/>
    <p:sldId id="539" r:id="rId212"/>
    <p:sldId id="540" r:id="rId213"/>
    <p:sldId id="282" r:id="rId214"/>
    <p:sldId id="328" r:id="rId215"/>
    <p:sldId id="329" r:id="rId216"/>
    <p:sldId id="330" r:id="rId217"/>
    <p:sldId id="331" r:id="rId218"/>
    <p:sldId id="332" r:id="rId219"/>
    <p:sldId id="333" r:id="rId220"/>
    <p:sldId id="334" r:id="rId221"/>
    <p:sldId id="343" r:id="rId222"/>
    <p:sldId id="296" r:id="rId223"/>
    <p:sldId id="553" r:id="rId224"/>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101"/>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commentAuthors" Target="commentAuthors.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presProps" Target="presProps.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viewProps" Target="viewProps.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theme" Target="theme/theme1.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tableStyles" Target="tableStyles.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notesMaster" Target="notesMasters/notesMaster1.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3">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7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4/13/2023</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177</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187</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193</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45</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60</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113</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138</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139</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159</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229.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102.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0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customXml" Target="../ink/ink178.xml"/><Relationship Id="rId2" Type="http://schemas.openxmlformats.org/officeDocument/2006/relationships/image" Target="../media/image232.emf"/><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60.png"/></Relationships>
</file>

<file path=ppt/slides/_rels/slide106.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79.xml"/></Relationships>
</file>

<file path=ppt/slides/_rels/slide107.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8.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9.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7.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38.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1.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39.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2.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3.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4.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7.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8.xml.rels><?xml version="1.0" encoding="UTF-8" standalone="yes"?>
<Relationships xmlns="http://schemas.openxmlformats.org/package/2006/relationships"><Relationship Id="rId3" Type="http://schemas.openxmlformats.org/officeDocument/2006/relationships/image" Target="../media/image247.emf"/><Relationship Id="rId2" Type="http://schemas.openxmlformats.org/officeDocument/2006/relationships/image" Target="../media/image246.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89.xml"/></Relationships>
</file>

<file path=ppt/slides/_rels/slide119.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48.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4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59.emf"/><Relationship Id="rId2" Type="http://schemas.openxmlformats.org/officeDocument/2006/relationships/image" Target="../media/image258.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91.xml"/><Relationship Id="rId4" Type="http://schemas.openxmlformats.org/officeDocument/2006/relationships/image" Target="../media/image260.emf"/></Relationships>
</file>

<file path=ppt/slides/_rels/slide125.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64.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9.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66.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image" Target="../media/image268.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95.xml"/></Relationships>
</file>

<file path=ppt/slides/_rels/slide131.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70.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97.xml"/><Relationship Id="rId4" Type="http://schemas.openxmlformats.org/officeDocument/2006/relationships/image" Target="../media/image296.png"/></Relationships>
</file>

<file path=ppt/slides/_rels/slide132.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71.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99.xml"/><Relationship Id="rId4" Type="http://schemas.openxmlformats.org/officeDocument/2006/relationships/image" Target="../media/image299.png"/></Relationships>
</file>

<file path=ppt/slides/_rels/slide133.xml.rels><?xml version="1.0" encoding="UTF-8" standalone="yes"?>
<Relationships xmlns="http://schemas.openxmlformats.org/package/2006/relationships"><Relationship Id="rId2" Type="http://schemas.openxmlformats.org/officeDocument/2006/relationships/customXml" Target="../ink/ink200.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01.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02.xml"/></Relationships>
</file>

<file path=ppt/slides/_rels/slide135.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272.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6.xml.rels><?xml version="1.0" encoding="UTF-8" standalone="yes"?>
<Relationships xmlns="http://schemas.openxmlformats.org/package/2006/relationships"><Relationship Id="rId3" Type="http://schemas.openxmlformats.org/officeDocument/2006/relationships/customXml" Target="../ink/ink204.xml"/><Relationship Id="rId2" Type="http://schemas.openxmlformats.org/officeDocument/2006/relationships/image" Target="../media/image273.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7.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05.xml"/></Relationships>
</file>

<file path=ppt/slides/_rels/slide138.xml.rels><?xml version="1.0" encoding="UTF-8" standalone="yes"?>
<Relationships xmlns="http://schemas.openxmlformats.org/package/2006/relationships"><Relationship Id="rId8" Type="http://schemas.openxmlformats.org/officeDocument/2006/relationships/customXml" Target="../ink/ink208.xml"/><Relationship Id="rId13" Type="http://schemas.openxmlformats.org/officeDocument/2006/relationships/image" Target="../media/image315.png"/><Relationship Id="rId3" Type="http://schemas.openxmlformats.org/officeDocument/2006/relationships/image" Target="../media/image275.png"/><Relationship Id="rId7" Type="http://schemas.openxmlformats.org/officeDocument/2006/relationships/image" Target="../media/image312.png"/><Relationship Id="rId12" Type="http://schemas.openxmlformats.org/officeDocument/2006/relationships/customXml" Target="../ink/ink21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07.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09.xml"/><Relationship Id="rId4" Type="http://schemas.openxmlformats.org/officeDocument/2006/relationships/customXml" Target="../ink/ink206.xml"/><Relationship Id="rId9" Type="http://schemas.openxmlformats.org/officeDocument/2006/relationships/image" Target="../media/image3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1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1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76.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4.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78.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6.xml.rels><?xml version="1.0" encoding="UTF-8" standalone="yes"?>
<Relationships xmlns="http://schemas.openxmlformats.org/package/2006/relationships"><Relationship Id="rId3" Type="http://schemas.openxmlformats.org/officeDocument/2006/relationships/customXml" Target="../ink/ink215.xml"/><Relationship Id="rId2" Type="http://schemas.openxmlformats.org/officeDocument/2006/relationships/image" Target="../media/image279.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7.xml.rels><?xml version="1.0" encoding="UTF-8" standalone="yes"?>
<Relationships xmlns="http://schemas.openxmlformats.org/package/2006/relationships"><Relationship Id="rId3" Type="http://schemas.openxmlformats.org/officeDocument/2006/relationships/customXml" Target="../ink/ink216.xml"/><Relationship Id="rId2" Type="http://schemas.openxmlformats.org/officeDocument/2006/relationships/image" Target="../media/image280.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8.xml.rels><?xml version="1.0" encoding="UTF-8" standalone="yes"?>
<Relationships xmlns="http://schemas.openxmlformats.org/package/2006/relationships"><Relationship Id="rId3" Type="http://schemas.openxmlformats.org/officeDocument/2006/relationships/image" Target="../media/image282.emf"/><Relationship Id="rId7" Type="http://schemas.openxmlformats.org/officeDocument/2006/relationships/image" Target="../media/image3180.png"/><Relationship Id="rId2" Type="http://schemas.openxmlformats.org/officeDocument/2006/relationships/image" Target="../media/image281.emf"/><Relationship Id="rId1" Type="http://schemas.openxmlformats.org/officeDocument/2006/relationships/slideLayout" Target="../slideLayouts/slideLayout2.xml"/><Relationship Id="rId6" Type="http://schemas.openxmlformats.org/officeDocument/2006/relationships/customXml" Target="../ink/ink218.xml"/><Relationship Id="rId5" Type="http://schemas.openxmlformats.org/officeDocument/2006/relationships/image" Target="../media/image328.png"/><Relationship Id="rId4" Type="http://schemas.openxmlformats.org/officeDocument/2006/relationships/customXml" Target="../ink/ink217.xml"/></Relationships>
</file>

<file path=ppt/slides/_rels/slide149.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19.xml"/><Relationship Id="rId7" Type="http://schemas.openxmlformats.org/officeDocument/2006/relationships/customXml" Target="../ink/ink221.xml"/><Relationship Id="rId12" Type="http://schemas.openxmlformats.org/officeDocument/2006/relationships/image" Target="../media/image325.png"/><Relationship Id="rId2" Type="http://schemas.openxmlformats.org/officeDocument/2006/relationships/image" Target="../media/image283.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23.xml"/><Relationship Id="rId5" Type="http://schemas.openxmlformats.org/officeDocument/2006/relationships/customXml" Target="../ink/ink220.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2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2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284.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2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customXml" Target="../ink/ink227.xml"/><Relationship Id="rId2" Type="http://schemas.openxmlformats.org/officeDocument/2006/relationships/image" Target="../media/image285.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4.xml.rels><?xml version="1.0" encoding="UTF-8" standalone="yes"?>
<Relationships xmlns="http://schemas.openxmlformats.org/package/2006/relationships"><Relationship Id="rId3" Type="http://schemas.openxmlformats.org/officeDocument/2006/relationships/customXml" Target="../ink/ink228.xml"/><Relationship Id="rId2" Type="http://schemas.openxmlformats.org/officeDocument/2006/relationships/image" Target="../media/image286.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5.xml.rels><?xml version="1.0" encoding="UTF-8" standalone="yes"?>
<Relationships xmlns="http://schemas.openxmlformats.org/package/2006/relationships"><Relationship Id="rId2" Type="http://schemas.openxmlformats.org/officeDocument/2006/relationships/image" Target="../media/image287.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customXml" Target="../ink/ink232.xml"/><Relationship Id="rId13" Type="http://schemas.openxmlformats.org/officeDocument/2006/relationships/image" Target="../media/image347.png"/><Relationship Id="rId18" Type="http://schemas.openxmlformats.org/officeDocument/2006/relationships/customXml" Target="../ink/ink237.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34.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29.xml"/><Relationship Id="rId16" Type="http://schemas.openxmlformats.org/officeDocument/2006/relationships/customXml" Target="../ink/ink236.xml"/><Relationship Id="rId20" Type="http://schemas.openxmlformats.org/officeDocument/2006/relationships/customXml" Target="../ink/ink238.xml"/><Relationship Id="rId1" Type="http://schemas.openxmlformats.org/officeDocument/2006/relationships/slideLayout" Target="../slideLayouts/slideLayout2.xml"/><Relationship Id="rId6" Type="http://schemas.openxmlformats.org/officeDocument/2006/relationships/customXml" Target="../ink/ink231.xml"/><Relationship Id="rId11" Type="http://schemas.openxmlformats.org/officeDocument/2006/relationships/image" Target="../media/image346.png"/><Relationship Id="rId24" Type="http://schemas.openxmlformats.org/officeDocument/2006/relationships/customXml" Target="../ink/ink240.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33.xml"/><Relationship Id="rId19" Type="http://schemas.openxmlformats.org/officeDocument/2006/relationships/image" Target="../media/image350.png"/><Relationship Id="rId4" Type="http://schemas.openxmlformats.org/officeDocument/2006/relationships/customXml" Target="../ink/ink230.xml"/><Relationship Id="rId9" Type="http://schemas.openxmlformats.org/officeDocument/2006/relationships/image" Target="../media/image345.png"/><Relationship Id="rId14" Type="http://schemas.openxmlformats.org/officeDocument/2006/relationships/customXml" Target="../ink/ink235.xml"/><Relationship Id="rId22" Type="http://schemas.openxmlformats.org/officeDocument/2006/relationships/customXml" Target="../ink/ink239.xml"/></Relationships>
</file>

<file path=ppt/slides/_rels/slide157.xml.rels><?xml version="1.0" encoding="UTF-8" standalone="yes"?>
<Relationships xmlns="http://schemas.openxmlformats.org/package/2006/relationships"><Relationship Id="rId3" Type="http://schemas.openxmlformats.org/officeDocument/2006/relationships/customXml" Target="../ink/ink241.xml"/><Relationship Id="rId2" Type="http://schemas.openxmlformats.org/officeDocument/2006/relationships/image" Target="../media/image288.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42.xml"/><Relationship Id="rId4" Type="http://schemas.openxmlformats.org/officeDocument/2006/relationships/image" Target="../media/image355.png"/></Relationships>
</file>

<file path=ppt/slides/_rels/slide158.xml.rels><?xml version="1.0" encoding="UTF-8" standalone="yes"?>
<Relationships xmlns="http://schemas.openxmlformats.org/package/2006/relationships"><Relationship Id="rId3" Type="http://schemas.openxmlformats.org/officeDocument/2006/relationships/customXml" Target="../ink/ink243.xml"/><Relationship Id="rId2" Type="http://schemas.openxmlformats.org/officeDocument/2006/relationships/image" Target="../media/image289.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44.xml"/><Relationship Id="rId2" Type="http://schemas.openxmlformats.org/officeDocument/2006/relationships/image" Target="../media/image290.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45.xml"/><Relationship Id="rId4" Type="http://schemas.openxmlformats.org/officeDocument/2006/relationships/image" Target="../media/image359.png"/></Relationships>
</file>

<file path=ppt/slides/_rels/slide162.xml.rels><?xml version="1.0" encoding="UTF-8" standalone="yes"?>
<Relationships xmlns="http://schemas.openxmlformats.org/package/2006/relationships"><Relationship Id="rId3" Type="http://schemas.openxmlformats.org/officeDocument/2006/relationships/customXml" Target="../ink/ink246.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3.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4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customXml" Target="../ink/ink248.xml"/><Relationship Id="rId2" Type="http://schemas.openxmlformats.org/officeDocument/2006/relationships/image" Target="../media/image292.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49.xml"/><Relationship Id="rId4" Type="http://schemas.openxmlformats.org/officeDocument/2006/relationships/image" Target="../media/image365.png"/></Relationships>
</file>

<file path=ppt/slides/_rels/slide165.xml.rels><?xml version="1.0" encoding="UTF-8" standalone="yes"?>
<Relationships xmlns="http://schemas.openxmlformats.org/package/2006/relationships"><Relationship Id="rId3" Type="http://schemas.openxmlformats.org/officeDocument/2006/relationships/customXml" Target="../ink/ink250.xml"/><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6.xml.rels><?xml version="1.0" encoding="UTF-8" standalone="yes"?>
<Relationships xmlns="http://schemas.openxmlformats.org/package/2006/relationships"><Relationship Id="rId3" Type="http://schemas.openxmlformats.org/officeDocument/2006/relationships/customXml" Target="../ink/ink251.xml"/><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7.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image" Target="../media/image301.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9.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02.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54.xml"/><Relationship Id="rId2" Type="http://schemas.openxmlformats.org/officeDocument/2006/relationships/image" Target="../media/image305.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1.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55.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56.xml"/></Relationships>
</file>

<file path=ppt/slides/_rels/slide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5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06.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7.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59.xml"/></Relationships>
</file>

<file path=ppt/slides/_rels/slide17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11.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60.xml"/></Relationships>
</file>

<file path=ppt/slides/_rels/slide177.xml.rels><?xml version="1.0" encoding="UTF-8" standalone="yes"?>
<Relationships xmlns="http://schemas.openxmlformats.org/package/2006/relationships"><Relationship Id="rId3" Type="http://schemas.openxmlformats.org/officeDocument/2006/relationships/image" Target="../media/image327.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61.xml"/></Relationships>
</file>

<file path=ppt/slides/_rels/slide178.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328.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6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2" Type="http://schemas.openxmlformats.org/officeDocument/2006/relationships/image" Target="../media/image329.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customXml" Target="../ink/ink264.xml"/><Relationship Id="rId2" Type="http://schemas.openxmlformats.org/officeDocument/2006/relationships/image" Target="../media/image330.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3.x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image" Target="../media/image33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65.xml"/></Relationships>
</file>

<file path=ppt/slides/_rels/slide184.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66.xml"/><Relationship Id="rId4" Type="http://schemas.openxmlformats.org/officeDocument/2006/relationships/image" Target="../media/image354.png"/></Relationships>
</file>

<file path=ppt/slides/_rels/slide18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67.xml"/><Relationship Id="rId1" Type="http://schemas.openxmlformats.org/officeDocument/2006/relationships/slideLayout" Target="../slideLayouts/slideLayout4.xml"/><Relationship Id="rId6" Type="http://schemas.openxmlformats.org/officeDocument/2006/relationships/customXml" Target="../ink/ink269.xml"/><Relationship Id="rId5" Type="http://schemas.openxmlformats.org/officeDocument/2006/relationships/image" Target="../media/image393.png"/><Relationship Id="rId4" Type="http://schemas.openxmlformats.org/officeDocument/2006/relationships/customXml" Target="../ink/ink268.xml"/></Relationships>
</file>

<file path=ppt/slides/_rels/slide187.xml.rels><?xml version="1.0" encoding="UTF-8" standalone="yes"?>
<Relationships xmlns="http://schemas.openxmlformats.org/package/2006/relationships"><Relationship Id="rId3" Type="http://schemas.openxmlformats.org/officeDocument/2006/relationships/customXml" Target="../ink/ink270.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7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72.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73.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7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customXml" Target="../ink/ink275.xml"/><Relationship Id="rId2" Type="http://schemas.openxmlformats.org/officeDocument/2006/relationships/image" Target="../media/image355.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2.xml.rels><?xml version="1.0" encoding="UTF-8" standalone="yes"?>
<Relationships xmlns="http://schemas.openxmlformats.org/package/2006/relationships"><Relationship Id="rId2" Type="http://schemas.openxmlformats.org/officeDocument/2006/relationships/image" Target="../media/image356.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76.xml"/><Relationship Id="rId4" Type="http://schemas.openxmlformats.org/officeDocument/2006/relationships/image" Target="../media/image360.png"/></Relationships>
</file>

<file path=ppt/slides/_rels/slide19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2.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77.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3.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43.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86.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27.xml"/><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9.xml"/><Relationship Id="rId4" Type="http://schemas.openxmlformats.org/officeDocument/2006/relationships/image" Target="../media/image195.png"/></Relationships>
</file>

<file path=ppt/slides/_rels/slide64.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0.xml"/><Relationship Id="rId1" Type="http://schemas.openxmlformats.org/officeDocument/2006/relationships/slideLayout" Target="../slideLayouts/slideLayout2.xml"/><Relationship Id="rId6" Type="http://schemas.openxmlformats.org/officeDocument/2006/relationships/customXml" Target="../ink/ink132.xml"/><Relationship Id="rId5" Type="http://schemas.openxmlformats.org/officeDocument/2006/relationships/image" Target="../media/image194.emf"/><Relationship Id="rId4" Type="http://schemas.openxmlformats.org/officeDocument/2006/relationships/customXml" Target="../ink/ink131.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customXml" Target="../ink/ink133.xml"/></Relationships>
</file>

<file path=ppt/slides/_rels/slide66.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35.xml"/><Relationship Id="rId2" Type="http://schemas.openxmlformats.org/officeDocument/2006/relationships/image" Target="../media/image189.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0.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9.xml"/><Relationship Id="rId4" Type="http://schemas.openxmlformats.org/officeDocument/2006/relationships/image" Target="../media/image196.emf"/></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8.xml.rels><?xml version="1.0" encoding="UTF-8" standalone="yes"?>
<Relationships xmlns="http://schemas.openxmlformats.org/package/2006/relationships"><Relationship Id="rId3" Type="http://schemas.openxmlformats.org/officeDocument/2006/relationships/customXml" Target="../ink/ink143.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4.xml"/><Relationship Id="rId4" Type="http://schemas.openxmlformats.org/officeDocument/2006/relationships/image" Target="../media/image213.png"/></Relationships>
</file>

<file path=ppt/slides/_rels/slide79.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5.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customXml" Target="../ink/ink149.xml"/><Relationship Id="rId3" Type="http://schemas.openxmlformats.org/officeDocument/2006/relationships/image" Target="../media/image214.emf"/><Relationship Id="rId7" Type="http://schemas.openxmlformats.org/officeDocument/2006/relationships/image" Target="../media/image2190.emf"/><Relationship Id="rId2"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148.xml"/><Relationship Id="rId5" Type="http://schemas.openxmlformats.org/officeDocument/2006/relationships/image" Target="../media/image2180.emf"/><Relationship Id="rId4" Type="http://schemas.openxmlformats.org/officeDocument/2006/relationships/customXml" Target="../ink/ink147.xml"/><Relationship Id="rId9" Type="http://schemas.openxmlformats.org/officeDocument/2006/relationships/image" Target="../media/image222.png"/></Relationships>
</file>

<file path=ppt/slides/_rels/slide83.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1.xml"/><Relationship Id="rId4" Type="http://schemas.openxmlformats.org/officeDocument/2006/relationships/image" Target="../media/image2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216.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5.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217.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customXml" Target="../ink/ink154.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8.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9.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2.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3.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3.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4.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5.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12.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5.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6.xml"/></Relationships>
</file>

<file path=ppt/slides/_rels/slide98.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2.xml"/><Relationship Id="rId3" Type="http://schemas.openxmlformats.org/officeDocument/2006/relationships/customXml" Target="../ink/ink167.xml"/><Relationship Id="rId7" Type="http://schemas.openxmlformats.org/officeDocument/2006/relationships/customXml" Target="../ink/ink169.xml"/><Relationship Id="rId12" Type="http://schemas.openxmlformats.org/officeDocument/2006/relationships/image" Target="../media/image254.png"/><Relationship Id="rId2" Type="http://schemas.openxmlformats.org/officeDocument/2006/relationships/image" Target="../media/image226.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1.xml"/><Relationship Id="rId5" Type="http://schemas.openxmlformats.org/officeDocument/2006/relationships/customXml" Target="../ink/ink168.xml"/><Relationship Id="rId15" Type="http://schemas.openxmlformats.org/officeDocument/2006/relationships/customXml" Target="../ink/ink173.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0.xml"/><Relationship Id="rId14" Type="http://schemas.openxmlformats.org/officeDocument/2006/relationships/image" Target="../media/image255.png"/></Relationships>
</file>

<file path=ppt/slides/_rels/slide99.xml.rels><?xml version="1.0" encoding="UTF-8" standalone="yes"?>
<Relationships xmlns="http://schemas.openxmlformats.org/package/2006/relationships"><Relationship Id="rId3" Type="http://schemas.openxmlformats.org/officeDocument/2006/relationships/customXml" Target="../ink/ink174.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103</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111</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174</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175</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176</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a:t>
            </a:r>
            <a:r>
              <a:rPr lang="en-US"/>
              <a:t>powered DOWN.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184</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ClassID>1010</NovaPath_docClassID>
</file>

<file path=customXml/item10.xml><?xml version="1.0" encoding="utf-8"?>
<nXeGKudETKPeaCNGFh5iTSI5UodjD94nh7U7VklxY>CCe6+TSA60eEAKZbn+ftzloTvsIel7UtNwzlaRyNVsaB4tcoTtPRmQXCS5/Jgl6TGYJOACYpSmG+1lUwsxHlzw==</nXeGKudETKPeaCNGFh5iTSI5UodjD94nh7U7VklxY>
</file>

<file path=customXml/item11.xml><?xml version="1.0" encoding="utf-8"?>
<nXeGKudETKPeaCNGFh5iyLk1gcWWJqTgFQk8wGFUmjFC0m6hdwbr2zDsrBNVqK>ZlVJfRBpz5lbyGnSv/Z+QA==</nXeGKudETKPeaCNGFh5iyLk1gcWWJqTgFQk8wGFUmjFC0m6hdwbr2zDsrBNVqK>
</file>

<file path=customXml/item12.xml><?xml version="1.0" encoding="utf-8"?>
<NovaPath_docAuthor>jbungo</NovaPath_docAuthor>
</file>

<file path=customXml/item13.xml><?xml version="1.0" encoding="utf-8"?>
<NovaPath_tenantID>8BC9BD9B-31E2-4E97-ABE0-B03814292429</NovaPath_tenantID>
</file>

<file path=customXml/item14.xml><?xml version="1.0" encoding="utf-8"?>
<NovaPath_versionInfo>5.0.3.12870</NovaPath_versionInfo>
</file>

<file path=customXml/item15.xml><?xml version="1.0" encoding="utf-8"?>
<nXeGKudETKPeaCNGFh5ix5fP7fSWtl37NIroXmZN38TajkfZeW3Vf6bvmNn8>me4Bbzq1QpjzA8icQxS/ar8OZ6b9gpLUYCajI/SkDoGneDz1JEA5TS6M663QStFR</nXeGKudETKPeaCNGFh5ix5fP7fSWtl37NIroXmZN38TajkfZeW3Vf6bvmNn8>
</file>

<file path=customXml/item16.xml><?xml version="1.0" encoding="utf-8"?>
<NovaPath_docOwner>Z665059</NovaPath_docOwner>
</file>

<file path=customXml/item17.xml><?xml version="1.0" encoding="utf-8"?>
<nXeGKudETKPeaCNGFh5i7cKyawAjgyQn9gyiebCxx1jD9eHXSWW9Lib2F1j9>fA1qgb7790upUrxYUxfdzcBesH0ECkOSNOlUUDKovnZydxs1B3/y2Mtc+cOTZCDuM97Up7pa4yefxX7S5b3ekg==</nXeGKudETKPeaCNGFh5i7cKyawAjgyQn9gyiebCxx1jD9eHXSWW9Lib2F1j9>
</file>

<file path=customXml/item18.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9.xml><?xml version="1.0" encoding="utf-8"?>
<nXeGKudETKPeaCNGFh5i7KB6PCgefevITs3IW5zvHkDTq2cPPZVDzitehfVaR>xXOERgJrn4wgiPpGYa05bg==</nXeGKudETKPeaCNGFh5i7KB6PCgefevITs3IW5zvHkDTq2cPPZVDzitehfVaR>
</file>

<file path=customXml/item2.xml><?xml version="1.0" encoding="utf-8"?>
<NovaPath_docID>Z9BDDSA4WOL3A5LGY36HD99URK</NovaPath_docID>
</file>

<file path=customXml/item20.xml><?xml version="1.0" encoding="utf-8"?>
<nXeGKudETKPeaCNGFh5iwUzzYZDrQrCHKPfejBusKNvQLcln0aiewszm1omL74>xXOERgJrn4wgiPpGYa05bg==</nXeGKudETKPeaCNGFh5iwUzzYZDrQrCHKPfejBusKNvQLcln0aiewszm1omL74>
</file>

<file path=customXml/item21.xml><?xml version="1.0" encoding="utf-8"?>
<nXeGKudETKPeaCNGFh5ix5fP7fSWtl37NIroXmZyHIynb9qBde2n67FOJFV2>eDRB324l0Mn4dbbVFF/GnQ==</nXeGKudETKPeaCNGFh5ix5fP7fSWtl37NIroXmZyHIynb9qBde2n67FOJFV2>
</file>

<file path=customXml/item22.xml><?xml version="1.0" encoding="utf-8"?>
<NovaPath_docName>CortexM3_Uni_Intro_Updated.pptx</NovaPath_docName>
</file>

<file path=customXml/item23.xml><?xml version="1.0" encoding="utf-8"?>
<NovaPath_docPath>C:\Users\z665059\Downloads\CortexM3_Uni_Intro_Updated.pptx</NovaPath_docPath>
</file>

<file path=customXml/item24.xml><?xml version="1.0" encoding="utf-8"?>
<nXeGKudETKPeaCNGFh5i5JKJLOqxkMZWB6LsYfMaI9RtbpE1WkCpXazESWus5B>mRMsRisuKZeaGXnyP8nImuNyzd3tAdKbBKfVeQjJk8UgTT9xys6BBMYcLl6CbeIG1Fv5Dp/BHEon5cxOfNtVHw==</nXeGKudETKPeaCNGFh5i5JKJLOqxkMZWB6LsYfMaI9RtbpE1WkCpXazESWus5B>
</file>

<file path=customXml/item25.xml><?xml version="1.0" encoding="utf-8"?>
<nXeGKudETKPeaCNGFh5ix5fP7fSWtl37NIroXmYBQsS1cecqKZfGozr8W9iy>lRNKEdCWJXNAkniveh3+yQ==</nXeGKudETKPeaCNGFh5ix5fP7fSWtl37NIroXmYBQsS1cecqKZfGozr8W9iy>
</file>

<file path=customXml/item2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7.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8.xml><?xml version="1.0" encoding="utf-8"?>
<NovaPath_baseApplication>Microsoft PowerPoint</NovaPath_baseApplication>
</file>

<file path=customXml/item3.xml><?xml version="1.0" encoding="utf-8"?>
<nXeGKudETKPeaCNGFh5i8sltj09I1nJ8AlBUytNZ1Ehih9jnZMZtoeNI9UMZ5>hQOrgaZel9Xce9iivZRnVtPKMmclybzjQee+t57u6m4=</nXeGKudETKPeaCNGFh5i8sltj09I1nJ8AlBUytNZ1Ehih9jnZMZtoeNI9UMZ5>
</file>

<file path=customXml/item4.xml><?xml version="1.0" encoding="utf-8"?>
<NovaPath_docClassDate>03/14/2020 11:43:07</NovaPath_docClassDate>
</file>

<file path=customXml/item5.xml><?xml version="1.0" encoding="utf-8"?>
<NovaPath_docIDOld>S2KG78YAI5MVSHADMPYGQ47SD3</NovaPath_docIDOld>
</file>

<file path=customXml/item6.xml><?xml version="1.0" encoding="utf-8"?>
<NovaPath_docClass>Public</NovaPath_docClass>
</file>

<file path=customXml/item7.xml><?xml version="1.0" encoding="utf-8"?>
<nXeGKudETKPeaCNGFh5i2aVdoOsLYjULCdH7T707tDyRRmguot4fEcJ2iD6f9>FpGM3f2hcFY+SsLGgsEJmw==</nXeGKudETKPeaCNGFh5i2aVdoOsLYjULCdH7T707tDyRRmguot4fEcJ2iD6f9>
</file>

<file path=customXml/item8.xml><?xml version="1.0" encoding="utf-8"?>
<NovaPath_DocumentType>0</NovaPath_DocumentType>
</file>

<file path=customXml/item9.xml><?xml version="1.0" encoding="utf-8"?>
<NovaPath_severityLevel>0</NovaPath_severityLevel>
</file>

<file path=customXml/itemProps1.xml><?xml version="1.0" encoding="utf-8"?>
<ds:datastoreItem xmlns:ds="http://schemas.openxmlformats.org/officeDocument/2006/customXml" ds:itemID="{0DF81B8B-632C-4468-A0A1-CB1CAB392140}">
  <ds:schemaRefs/>
</ds:datastoreItem>
</file>

<file path=customXml/itemProps10.xml><?xml version="1.0" encoding="utf-8"?>
<ds:datastoreItem xmlns:ds="http://schemas.openxmlformats.org/officeDocument/2006/customXml" ds:itemID="{737888A8-A354-4763-9ACA-F6D64C2CA625}">
  <ds:schemaRefs/>
</ds:datastoreItem>
</file>

<file path=customXml/itemProps11.xml><?xml version="1.0" encoding="utf-8"?>
<ds:datastoreItem xmlns:ds="http://schemas.openxmlformats.org/officeDocument/2006/customXml" ds:itemID="{04A04AE8-67A9-4D86-BAFC-7DE2FE9637D5}">
  <ds:schemaRefs/>
</ds:datastoreItem>
</file>

<file path=customXml/itemProps12.xml><?xml version="1.0" encoding="utf-8"?>
<ds:datastoreItem xmlns:ds="http://schemas.openxmlformats.org/officeDocument/2006/customXml" ds:itemID="{534E8028-8040-44C4-83D1-72AE866DB8E5}">
  <ds:schemaRefs/>
</ds:datastoreItem>
</file>

<file path=customXml/itemProps13.xml><?xml version="1.0" encoding="utf-8"?>
<ds:datastoreItem xmlns:ds="http://schemas.openxmlformats.org/officeDocument/2006/customXml" ds:itemID="{13CF6DDE-095E-4FF4-9692-2DFD515C330B}">
  <ds:schemaRefs/>
</ds:datastoreItem>
</file>

<file path=customXml/itemProps14.xml><?xml version="1.0" encoding="utf-8"?>
<ds:datastoreItem xmlns:ds="http://schemas.openxmlformats.org/officeDocument/2006/customXml" ds:itemID="{AAD1223F-428C-426F-A81E-29244CB28265}">
  <ds:schemaRefs/>
</ds:datastoreItem>
</file>

<file path=customXml/itemProps15.xml><?xml version="1.0" encoding="utf-8"?>
<ds:datastoreItem xmlns:ds="http://schemas.openxmlformats.org/officeDocument/2006/customXml" ds:itemID="{DBE2BC41-29CD-4D7A-9921-6A7C9666BF2C}">
  <ds:schemaRefs/>
</ds:datastoreItem>
</file>

<file path=customXml/itemProps16.xml><?xml version="1.0" encoding="utf-8"?>
<ds:datastoreItem xmlns:ds="http://schemas.openxmlformats.org/officeDocument/2006/customXml" ds:itemID="{3ABA2718-B32C-435C-A322-5B48A0A0F011}">
  <ds:schemaRefs/>
</ds:datastoreItem>
</file>

<file path=customXml/itemProps17.xml><?xml version="1.0" encoding="utf-8"?>
<ds:datastoreItem xmlns:ds="http://schemas.openxmlformats.org/officeDocument/2006/customXml" ds:itemID="{65A407A9-F9D7-4681-AF0E-A2E9F388046E}">
  <ds:schemaRefs/>
</ds:datastoreItem>
</file>

<file path=customXml/itemProps18.xml><?xml version="1.0" encoding="utf-8"?>
<ds:datastoreItem xmlns:ds="http://schemas.openxmlformats.org/officeDocument/2006/customXml" ds:itemID="{B68D02B6-A135-4064-BC89-1CF5AAEA03BB}">
  <ds:schemaRefs/>
</ds:datastoreItem>
</file>

<file path=customXml/itemProps19.xml><?xml version="1.0" encoding="utf-8"?>
<ds:datastoreItem xmlns:ds="http://schemas.openxmlformats.org/officeDocument/2006/customXml" ds:itemID="{11D4BF81-C159-4F29-97B7-784ACDEAC98F}">
  <ds:schemaRefs/>
</ds:datastoreItem>
</file>

<file path=customXml/itemProps2.xml><?xml version="1.0" encoding="utf-8"?>
<ds:datastoreItem xmlns:ds="http://schemas.openxmlformats.org/officeDocument/2006/customXml" ds:itemID="{806ADAE9-BD59-4E91-B231-CAE1A10C99A4}">
  <ds:schemaRefs/>
</ds:datastoreItem>
</file>

<file path=customXml/itemProps20.xml><?xml version="1.0" encoding="utf-8"?>
<ds:datastoreItem xmlns:ds="http://schemas.openxmlformats.org/officeDocument/2006/customXml" ds:itemID="{578B27B0-7BD2-454C-8FD7-E69DE8F45936}">
  <ds:schemaRefs/>
</ds:datastoreItem>
</file>

<file path=customXml/itemProps21.xml><?xml version="1.0" encoding="utf-8"?>
<ds:datastoreItem xmlns:ds="http://schemas.openxmlformats.org/officeDocument/2006/customXml" ds:itemID="{314FB42E-5D40-4939-A1D9-83160659341B}">
  <ds:schemaRefs/>
</ds:datastoreItem>
</file>

<file path=customXml/itemProps22.xml><?xml version="1.0" encoding="utf-8"?>
<ds:datastoreItem xmlns:ds="http://schemas.openxmlformats.org/officeDocument/2006/customXml" ds:itemID="{21C4DD83-321F-4573-9BE1-2DE5063CDE30}">
  <ds:schemaRefs/>
</ds:datastoreItem>
</file>

<file path=customXml/itemProps23.xml><?xml version="1.0" encoding="utf-8"?>
<ds:datastoreItem xmlns:ds="http://schemas.openxmlformats.org/officeDocument/2006/customXml" ds:itemID="{2EA9D991-49CD-4B5D-8A65-84521725F932}">
  <ds:schemaRefs/>
</ds:datastoreItem>
</file>

<file path=customXml/itemProps24.xml><?xml version="1.0" encoding="utf-8"?>
<ds:datastoreItem xmlns:ds="http://schemas.openxmlformats.org/officeDocument/2006/customXml" ds:itemID="{A19FEB4A-0111-417A-B72B-1E2CE221A9FA}">
  <ds:schemaRefs/>
</ds:datastoreItem>
</file>

<file path=customXml/itemProps25.xml><?xml version="1.0" encoding="utf-8"?>
<ds:datastoreItem xmlns:ds="http://schemas.openxmlformats.org/officeDocument/2006/customXml" ds:itemID="{45FB68C7-2467-44FE-8E89-40073F987446}">
  <ds:schemaRefs/>
</ds:datastoreItem>
</file>

<file path=customXml/itemProps26.xml><?xml version="1.0" encoding="utf-8"?>
<ds:datastoreItem xmlns:ds="http://schemas.openxmlformats.org/officeDocument/2006/customXml" ds:itemID="{C71D71CE-633D-4231-A131-7BA04B2C1DDA}">
  <ds:schemaRefs/>
</ds:datastoreItem>
</file>

<file path=customXml/itemProps27.xml><?xml version="1.0" encoding="utf-8"?>
<ds:datastoreItem xmlns:ds="http://schemas.openxmlformats.org/officeDocument/2006/customXml" ds:itemID="{E4F99327-AF40-4131-A038-6D1598C52D4B}">
  <ds:schemaRefs/>
</ds:datastoreItem>
</file>

<file path=customXml/itemProps28.xml><?xml version="1.0" encoding="utf-8"?>
<ds:datastoreItem xmlns:ds="http://schemas.openxmlformats.org/officeDocument/2006/customXml" ds:itemID="{7A3E5D55-4F07-46D1-89F1-2E2F4EAF4F3B}">
  <ds:schemaRefs/>
</ds:datastoreItem>
</file>

<file path=customXml/itemProps3.xml><?xml version="1.0" encoding="utf-8"?>
<ds:datastoreItem xmlns:ds="http://schemas.openxmlformats.org/officeDocument/2006/customXml" ds:itemID="{1A531B41-3BF0-4C05-B4E8-1EBC3F7F3FF2}">
  <ds:schemaRefs/>
</ds:datastoreItem>
</file>

<file path=customXml/itemProps4.xml><?xml version="1.0" encoding="utf-8"?>
<ds:datastoreItem xmlns:ds="http://schemas.openxmlformats.org/officeDocument/2006/customXml" ds:itemID="{884DDB36-9F50-499F-8FC3-AC0E95BB5145}">
  <ds:schemaRefs/>
</ds:datastoreItem>
</file>

<file path=customXml/itemProps5.xml><?xml version="1.0" encoding="utf-8"?>
<ds:datastoreItem xmlns:ds="http://schemas.openxmlformats.org/officeDocument/2006/customXml" ds:itemID="{2AC53F3E-BE7E-4042-9931-1A967EF68A3F}">
  <ds:schemaRefs/>
</ds:datastoreItem>
</file>

<file path=customXml/itemProps6.xml><?xml version="1.0" encoding="utf-8"?>
<ds:datastoreItem xmlns:ds="http://schemas.openxmlformats.org/officeDocument/2006/customXml" ds:itemID="{A8CB9BFD-0F9A-4E35-AE79-5FBC552678D0}">
  <ds:schemaRefs/>
</ds:datastoreItem>
</file>

<file path=customXml/itemProps7.xml><?xml version="1.0" encoding="utf-8"?>
<ds:datastoreItem xmlns:ds="http://schemas.openxmlformats.org/officeDocument/2006/customXml" ds:itemID="{619B5EC4-0C43-4BC8-84EF-EB41E5FCE83D}">
  <ds:schemaRefs/>
</ds:datastoreItem>
</file>

<file path=customXml/itemProps8.xml><?xml version="1.0" encoding="utf-8"?>
<ds:datastoreItem xmlns:ds="http://schemas.openxmlformats.org/officeDocument/2006/customXml" ds:itemID="{CA9C50ED-68C1-4F75-BC12-E6D4C73E448F}">
  <ds:schemaRefs/>
</ds:datastoreItem>
</file>

<file path=customXml/itemProps9.xml><?xml version="1.0" encoding="utf-8"?>
<ds:datastoreItem xmlns:ds="http://schemas.openxmlformats.org/officeDocument/2006/customXml" ds:itemID="{FF01EC79-A66E-4333-AC72-473DC1417823}">
  <ds:schemaRefs/>
</ds:datastoreItem>
</file>

<file path=docProps/app.xml><?xml version="1.0" encoding="utf-8"?>
<Properties xmlns="http://schemas.openxmlformats.org/officeDocument/2006/extended-properties" xmlns:vt="http://schemas.openxmlformats.org/officeDocument/2006/docPropsVTypes">
  <Template/>
  <TotalTime>0</TotalTime>
  <Words>9353</Words>
  <Application>Microsoft Office PowerPoint</Application>
  <PresentationFormat>Custom</PresentationFormat>
  <Paragraphs>1253</Paragraphs>
  <Slides>195</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195</vt:i4>
      </vt:variant>
    </vt:vector>
  </HeadingPairs>
  <TitlesOfParts>
    <vt:vector size="205"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316</cp:revision>
  <dcterms:created xsi:type="dcterms:W3CDTF">2016-04-03T12:12:23Z</dcterms:created>
  <dcterms:modified xsi:type="dcterms:W3CDTF">2023-04-13T02:03:44Z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